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17" r:id="rId5"/>
    <p:sldId id="263" r:id="rId6"/>
    <p:sldId id="322" r:id="rId7"/>
    <p:sldId id="318" r:id="rId8"/>
    <p:sldId id="319" r:id="rId9"/>
    <p:sldId id="320" r:id="rId10"/>
    <p:sldId id="321" r:id="rId11"/>
    <p:sldId id="323" r:id="rId12"/>
    <p:sldId id="30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A58"/>
    <a:srgbClr val="505A47"/>
    <a:srgbClr val="D1D8B7"/>
    <a:srgbClr val="A09D79"/>
    <a:srgbClr val="AD5C4D"/>
    <a:srgbClr val="543E35"/>
    <a:srgbClr val="637700"/>
    <a:srgbClr val="FFF4ED"/>
    <a:srgbClr val="5E6A7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1496" autoAdjust="0"/>
  </p:normalViewPr>
  <p:slideViewPr>
    <p:cSldViewPr snapToGrid="0">
      <p:cViewPr varScale="1">
        <p:scale>
          <a:sx n="69" d="100"/>
          <a:sy n="69" d="100"/>
        </p:scale>
        <p:origin x="1234" y="48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9/29/2024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9/29/2024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我是一名</a:t>
            </a:r>
            <a:r>
              <a:rPr lang="en-US" altLang="zh-TW" dirty="0"/>
              <a:t>30</a:t>
            </a:r>
            <a:r>
              <a:rPr lang="zh-TW" altLang="en-US" dirty="0"/>
              <a:t>歲的軟體工程師。某天，接到了一個非常重要的軟體開發專案。這是一個大企業的內部系統升級專案。這個項目對我來說意義非凡，因為這個系統的成功將直接影響到我的職業生涯升遷。我的目標是準時且完美地完成這個專案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133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然而，公司內部的網絡系統突然遭遇了黑客攻擊，導致許多開發數據遺失，伺服器也不穩定。這不僅拖慢了專案進度，還使我必須從頭開始處理很多已經完成的部分。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84716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我決定不向困難低頭。一方面聯繫了公司的</a:t>
            </a:r>
            <a:r>
              <a:rPr lang="en-US" altLang="zh-TW" dirty="0"/>
              <a:t>IT</a:t>
            </a:r>
            <a:r>
              <a:rPr lang="zh-TW" altLang="en-US" dirty="0"/>
              <a:t>安全部門協助解決黑客問題，另一方面，重新投入工作，進行修復和開發。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65171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我終於在最後一天完成了專案。所有的功能都經過了測試，並且在攻擊恢復後一切運行順暢。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5359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專案交付的前一夜，我的筆電突然壞了！所有的本地開發檔案似乎無法恢復，甚至連備份的雲端資料也出現了同步錯誤。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859248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我冷靜下來並回想起過去的經驗。有個工具能夠修復損壞的資料。我決定孤注一擲，使用這個工具嘗試拯救資料。經過幾個小時的操作，終於成功恢復了最關鍵的部分。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32120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最終，專案順利完成，客戶非常滿意。我的工作表現得到了公司內外的一致好評，並且獲得了晉升的機會。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9743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0555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r>
              <a:rPr lang="zh-TW" altLang="en-US"/>
              <a:t>按一下圖示以新增表格</a:t>
            </a:r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anchor="ctr" anchorCtr="0"/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>
            <a:normAutofit/>
          </a:bodyPr>
          <a:lstStyle>
            <a:lvl1pPr marL="228600" indent="-228600">
              <a:buFont typeface="+mj-lt"/>
              <a:buAutoNum type="arabicPeriod"/>
              <a:defRPr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/>
          <a:p>
            <a:r>
              <a:rPr lang="zh-TW" altLang="en-US" dirty="0"/>
              <a:t>自我介紹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5409EFD-29A8-A33E-E6F5-CB789936F821}"/>
              </a:ext>
            </a:extLst>
          </p:cNvPr>
          <p:cNvSpPr txBox="1"/>
          <p:nvPr/>
        </p:nvSpPr>
        <p:spPr>
          <a:xfrm>
            <a:off x="3084136" y="160255"/>
            <a:ext cx="6023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1. </a:t>
            </a:r>
            <a:r>
              <a:rPr lang="zh-TW" altLang="en-US" sz="7200" dirty="0"/>
              <a:t>目標</a:t>
            </a:r>
            <a:endParaRPr lang="en-US" sz="72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9E0879F-A4DA-FFD4-A3E4-A3509CC1D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269" y="1544405"/>
            <a:ext cx="5361648" cy="536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5409EFD-29A8-A33E-E6F5-CB789936F821}"/>
              </a:ext>
            </a:extLst>
          </p:cNvPr>
          <p:cNvSpPr txBox="1"/>
          <p:nvPr/>
        </p:nvSpPr>
        <p:spPr>
          <a:xfrm>
            <a:off x="3084136" y="160255"/>
            <a:ext cx="6023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2. </a:t>
            </a:r>
            <a:r>
              <a:rPr lang="zh-TW" altLang="en-US" sz="7200" dirty="0"/>
              <a:t>阻礙</a:t>
            </a:r>
            <a:endParaRPr lang="en-US" sz="72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B992585-E925-97D8-F73B-D07B39507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097" y="1360584"/>
            <a:ext cx="5428786" cy="5428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0527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5409EFD-29A8-A33E-E6F5-CB789936F821}"/>
              </a:ext>
            </a:extLst>
          </p:cNvPr>
          <p:cNvSpPr txBox="1"/>
          <p:nvPr/>
        </p:nvSpPr>
        <p:spPr>
          <a:xfrm>
            <a:off x="3084136" y="160255"/>
            <a:ext cx="6023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3. </a:t>
            </a:r>
            <a:r>
              <a:rPr lang="zh-TW" altLang="en-US" sz="7200" dirty="0"/>
              <a:t>努力</a:t>
            </a:r>
            <a:endParaRPr lang="en-US" sz="72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4D7B9E7C-3F2F-B44E-A417-945E370DBB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137" y="1730297"/>
            <a:ext cx="5019907" cy="5019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3246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5409EFD-29A8-A33E-E6F5-CB789936F821}"/>
              </a:ext>
            </a:extLst>
          </p:cNvPr>
          <p:cNvSpPr txBox="1"/>
          <p:nvPr/>
        </p:nvSpPr>
        <p:spPr>
          <a:xfrm>
            <a:off x="3084136" y="160255"/>
            <a:ext cx="6023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4. </a:t>
            </a:r>
            <a:r>
              <a:rPr lang="zh-TW" altLang="en-US" sz="7200" dirty="0"/>
              <a:t>結果</a:t>
            </a:r>
            <a:endParaRPr lang="en-US" sz="72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74BCB2E-42EF-B7F7-A2F3-2D202AB007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415" y="1726160"/>
            <a:ext cx="4971585" cy="497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7093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5409EFD-29A8-A33E-E6F5-CB789936F821}"/>
              </a:ext>
            </a:extLst>
          </p:cNvPr>
          <p:cNvSpPr txBox="1"/>
          <p:nvPr/>
        </p:nvSpPr>
        <p:spPr>
          <a:xfrm>
            <a:off x="3084136" y="160255"/>
            <a:ext cx="6023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5. </a:t>
            </a:r>
            <a:r>
              <a:rPr lang="zh-TW" altLang="en-US" sz="7200" dirty="0"/>
              <a:t>意外</a:t>
            </a:r>
            <a:endParaRPr lang="en-US" sz="72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F3A6BC60-A2A7-FFA0-1B65-9308C3338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249" y="1388462"/>
            <a:ext cx="5473390" cy="547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736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5409EFD-29A8-A33E-E6F5-CB789936F821}"/>
              </a:ext>
            </a:extLst>
          </p:cNvPr>
          <p:cNvSpPr txBox="1"/>
          <p:nvPr/>
        </p:nvSpPr>
        <p:spPr>
          <a:xfrm>
            <a:off x="3084136" y="160255"/>
            <a:ext cx="6023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6. </a:t>
            </a:r>
            <a:r>
              <a:rPr lang="zh-TW" altLang="en-US" sz="7200" dirty="0"/>
              <a:t>轉彎</a:t>
            </a:r>
            <a:endParaRPr lang="en-US" sz="72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A6352C7-B315-2F0A-DF79-A8953B060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057" y="1360584"/>
            <a:ext cx="5497416" cy="549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069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5409EFD-29A8-A33E-E6F5-CB789936F821}"/>
              </a:ext>
            </a:extLst>
          </p:cNvPr>
          <p:cNvSpPr txBox="1"/>
          <p:nvPr/>
        </p:nvSpPr>
        <p:spPr>
          <a:xfrm>
            <a:off x="3084136" y="160255"/>
            <a:ext cx="60237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7. </a:t>
            </a:r>
            <a:r>
              <a:rPr lang="zh-TW" altLang="en-US" sz="7200" dirty="0"/>
              <a:t>結局</a:t>
            </a:r>
            <a:endParaRPr lang="en-US" sz="7200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9F53659-90D1-A9E0-EFDF-35A096A43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223" y="1360584"/>
            <a:ext cx="5497416" cy="549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0475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DC0028-4150-0F89-E59C-F563C67F6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6DCC38C-603B-CCD0-2914-0BBCD4F4F7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828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64407_win32_SD_v20" id="{3EA9D323-E7D5-42E3-83AA-4E89B21FB6B6}" vid="{BDF16A16-3A0E-4332-958C-C5797045A0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{8AADC7FC-2D09-499C-85AD-CDD7177FD69E}tf11964407_win32</Template>
  <TotalTime>3556</TotalTime>
  <Words>315</Words>
  <Application>Microsoft Office PowerPoint</Application>
  <PresentationFormat>寬螢幕</PresentationFormat>
  <Paragraphs>25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Gill Sans Nova Light</vt:lpstr>
      <vt:lpstr>Sagona Book</vt:lpstr>
      <vt:lpstr>Custom</vt:lpstr>
      <vt:lpstr>自我介紹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柏勳 陳</dc:creator>
  <cp:lastModifiedBy>柏勳 陳</cp:lastModifiedBy>
  <cp:revision>9</cp:revision>
  <dcterms:created xsi:type="dcterms:W3CDTF">2024-09-29T13:33:51Z</dcterms:created>
  <dcterms:modified xsi:type="dcterms:W3CDTF">2024-10-02T00:51:29Z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